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6"/>
  </p:notesMasterIdLst>
  <p:sldIdLst>
    <p:sldId id="260" r:id="rId2"/>
    <p:sldId id="258" r:id="rId3"/>
    <p:sldId id="267" r:id="rId4"/>
    <p:sldId id="257" r:id="rId5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/>
    <p:restoredTop sz="94762"/>
  </p:normalViewPr>
  <p:slideViewPr>
    <p:cSldViewPr snapToGrid="0">
      <p:cViewPr varScale="1">
        <p:scale>
          <a:sx n="60" d="100"/>
          <a:sy n="60" d="100"/>
        </p:scale>
        <p:origin x="4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DAA5D01D-D5C4-664A-E9D4-9AE77CC8A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EF4067-681D-20E6-E32C-65DF048BC8D8}"/>
              </a:ext>
            </a:extLst>
          </p:cNvPr>
          <p:cNvSpPr/>
          <p:nvPr/>
        </p:nvSpPr>
        <p:spPr>
          <a:xfrm flipV="1">
            <a:off x="321383" y="363455"/>
            <a:ext cx="636103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3EEB95-F1A4-0824-22E1-15B6E5D7A2E2}"/>
              </a:ext>
            </a:extLst>
          </p:cNvPr>
          <p:cNvSpPr/>
          <p:nvPr/>
        </p:nvSpPr>
        <p:spPr>
          <a:xfrm>
            <a:off x="321383" y="1301660"/>
            <a:ext cx="437820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9EF95-80F4-D828-EE39-738A3A1F413E}"/>
              </a:ext>
            </a:extLst>
          </p:cNvPr>
          <p:cNvSpPr/>
          <p:nvPr/>
        </p:nvSpPr>
        <p:spPr>
          <a:xfrm>
            <a:off x="0" y="11558909"/>
            <a:ext cx="24387048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47C19-29D0-9F7A-F4E1-801BF5FF9967}"/>
              </a:ext>
            </a:extLst>
          </p:cNvPr>
          <p:cNvSpPr/>
          <p:nvPr/>
        </p:nvSpPr>
        <p:spPr>
          <a:xfrm flipV="1">
            <a:off x="18862158" y="8932187"/>
            <a:ext cx="518056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7E5542-A3A4-DFB4-153D-1B46CE074A7C}"/>
              </a:ext>
            </a:extLst>
          </p:cNvPr>
          <p:cNvSpPr txBox="1"/>
          <p:nvPr/>
        </p:nvSpPr>
        <p:spPr>
          <a:xfrm>
            <a:off x="496970" y="435798"/>
            <a:ext cx="6410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Šareno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zadovoljstvo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718A72-AEAC-99CB-E89F-23485A0FA5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1A21CC-98BC-14A6-4D69-976A07DE0F9C}"/>
              </a:ext>
            </a:extLst>
          </p:cNvPr>
          <p:cNvSpPr txBox="1"/>
          <p:nvPr/>
        </p:nvSpPr>
        <p:spPr>
          <a:xfrm>
            <a:off x="14056242" y="9003587"/>
            <a:ext cx="9822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Sigurnost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aditiva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AF310-CE57-E2E1-5043-9418B77911FA}"/>
              </a:ext>
            </a:extLst>
          </p:cNvPr>
          <p:cNvSpPr/>
          <p:nvPr/>
        </p:nvSpPr>
        <p:spPr>
          <a:xfrm>
            <a:off x="18670770" y="9870391"/>
            <a:ext cx="537194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8B8744-872E-280F-B7E1-AC85918EB584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7C69B2-FB7C-F057-9DE7-482BDCB53063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25" name="Picture 24" descr="A black and white logo&#10;&#10;Description automatically generated">
            <a:extLst>
              <a:ext uri="{FF2B5EF4-FFF2-40B4-BE49-F238E27FC236}">
                <a16:creationId xmlns:a16="http://schemas.microsoft.com/office/drawing/2014/main" id="{EA0E57E2-44CE-1A46-09A0-CC8B24EF5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3" name="Picture 2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4717802D-5044-4B6E-5537-BAD516772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772" y="1211729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A1E409-79E6-B97B-80F6-B8E8A436B5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96192" cy="137155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D98F8-A921-EC2A-D6E9-90E0770A9DC9}"/>
              </a:ext>
            </a:extLst>
          </p:cNvPr>
          <p:cNvSpPr/>
          <p:nvPr/>
        </p:nvSpPr>
        <p:spPr>
          <a:xfrm flipV="1">
            <a:off x="321382" y="363455"/>
            <a:ext cx="601562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4FE436-1C9C-A78F-06D0-247F20A884BD}"/>
              </a:ext>
            </a:extLst>
          </p:cNvPr>
          <p:cNvSpPr/>
          <p:nvPr/>
        </p:nvSpPr>
        <p:spPr>
          <a:xfrm>
            <a:off x="321383" y="1301660"/>
            <a:ext cx="410176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11865936" y="8932186"/>
            <a:ext cx="1217678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CBED40-CC87-8C73-218A-C9A28DB1C561}"/>
              </a:ext>
            </a:extLst>
          </p:cNvPr>
          <p:cNvSpPr txBox="1"/>
          <p:nvPr/>
        </p:nvSpPr>
        <p:spPr>
          <a:xfrm>
            <a:off x="496971" y="435798"/>
            <a:ext cx="7073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Zdrav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početak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dana?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30015C-354F-B3E0-84CD-8915BF0A533D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11483164" y="9003587"/>
            <a:ext cx="12395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Znanstveno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utemeljeno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označavanje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89A4D3-FF09-CBAB-B862-EA49D5989C35}"/>
              </a:ext>
            </a:extLst>
          </p:cNvPr>
          <p:cNvSpPr/>
          <p:nvPr/>
        </p:nvSpPr>
        <p:spPr>
          <a:xfrm>
            <a:off x="18670772" y="9870391"/>
            <a:ext cx="537194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ECD54A-BF92-B623-F5EE-AA168387E9CD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239300-B0B3-1C0B-93B0-B9E99C419AF9}"/>
              </a:ext>
            </a:extLst>
          </p:cNvPr>
          <p:cNvSpPr/>
          <p:nvPr/>
        </p:nvSpPr>
        <p:spPr>
          <a:xfrm>
            <a:off x="0" y="11558909"/>
            <a:ext cx="24387048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DA36F-7567-92AD-460A-76AAFD10C91D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825844F0-4059-DFBA-9939-5CE44191C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7" name="Picture 6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108A46B9-1AC9-7787-D47C-DB2CE6066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772" y="1211729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3EC993E-7F18-E3A7-6199-2F6360F0B3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072"/>
            <a:ext cx="24377918" cy="13705855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342D0DFB-3687-6451-3735-333B9948E2A6}"/>
              </a:ext>
            </a:extLst>
          </p:cNvPr>
          <p:cNvSpPr/>
          <p:nvPr/>
        </p:nvSpPr>
        <p:spPr>
          <a:xfrm flipV="1">
            <a:off x="321383" y="363455"/>
            <a:ext cx="653662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C184942-882C-5412-4CFD-590A359FFD3C}"/>
              </a:ext>
            </a:extLst>
          </p:cNvPr>
          <p:cNvSpPr/>
          <p:nvPr/>
        </p:nvSpPr>
        <p:spPr>
          <a:xfrm>
            <a:off x="321384" y="1301660"/>
            <a:ext cx="4123026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064C17-3B40-E12A-9DB1-973CAD1DAF00}"/>
              </a:ext>
            </a:extLst>
          </p:cNvPr>
          <p:cNvSpPr/>
          <p:nvPr/>
        </p:nvSpPr>
        <p:spPr>
          <a:xfrm flipV="1">
            <a:off x="11270512" y="8932187"/>
            <a:ext cx="1277220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E6CC6-C2B7-5580-4BC9-E7BB9D0C219E}"/>
              </a:ext>
            </a:extLst>
          </p:cNvPr>
          <p:cNvSpPr txBox="1"/>
          <p:nvPr/>
        </p:nvSpPr>
        <p:spPr>
          <a:xfrm>
            <a:off x="496971" y="435798"/>
            <a:ext cx="10305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Kulinarska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poslastica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1A59F-C4FD-9BA5-7369-61E50C5D05F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7457E-1866-C9EF-EB8A-FC5E93200959}"/>
              </a:ext>
            </a:extLst>
          </p:cNvPr>
          <p:cNvSpPr txBox="1"/>
          <p:nvPr/>
        </p:nvSpPr>
        <p:spPr>
          <a:xfrm>
            <a:off x="11270512" y="9003587"/>
            <a:ext cx="12608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Sprječavanje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bolesti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koje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se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prenose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hranom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255B1-8E9B-79C7-6D6B-9AC6D757D45B}"/>
              </a:ext>
            </a:extLst>
          </p:cNvPr>
          <p:cNvSpPr/>
          <p:nvPr/>
        </p:nvSpPr>
        <p:spPr>
          <a:xfrm>
            <a:off x="18670771" y="9870391"/>
            <a:ext cx="537194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712C0-D679-3BC4-0840-D9AC9E2DDE91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C1B279-2C1C-D23E-F14D-560A16389EE5}"/>
              </a:ext>
            </a:extLst>
          </p:cNvPr>
          <p:cNvSpPr/>
          <p:nvPr/>
        </p:nvSpPr>
        <p:spPr>
          <a:xfrm>
            <a:off x="0" y="11558909"/>
            <a:ext cx="24387048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002584-794B-CCF1-F4D9-3609B8FD437D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79CCB216-E537-7C8F-21AF-899C2F0DA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16" name="Picture 15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A4E3F59D-4E73-31BD-E5C5-D8F07562E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772" y="1211729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pointing at food in a plastic container&#10;&#10;Description automatically generated">
            <a:extLst>
              <a:ext uri="{FF2B5EF4-FFF2-40B4-BE49-F238E27FC236}">
                <a16:creationId xmlns:a16="http://schemas.microsoft.com/office/drawing/2014/main" id="{8E21AABE-D252-C78B-32CC-470AE6812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0BCC8D-A7C8-B2BD-26C8-06E00C9C1A59}"/>
              </a:ext>
            </a:extLst>
          </p:cNvPr>
          <p:cNvSpPr/>
          <p:nvPr/>
        </p:nvSpPr>
        <p:spPr>
          <a:xfrm flipV="1">
            <a:off x="321382" y="363456"/>
            <a:ext cx="586676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C12389-A4E3-654D-9A42-3D4E4EA606E0}"/>
              </a:ext>
            </a:extLst>
          </p:cNvPr>
          <p:cNvSpPr/>
          <p:nvPr/>
        </p:nvSpPr>
        <p:spPr>
          <a:xfrm>
            <a:off x="321383" y="1301660"/>
            <a:ext cx="420808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459253-05D2-EF77-E00A-9572A8211328}"/>
              </a:ext>
            </a:extLst>
          </p:cNvPr>
          <p:cNvSpPr/>
          <p:nvPr/>
        </p:nvSpPr>
        <p:spPr>
          <a:xfrm flipV="1">
            <a:off x="13928650" y="8932188"/>
            <a:ext cx="1011406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01EA47-A775-B7BB-719C-29522A3BE509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Uravnotežen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obrok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D3F32D-A92A-13B3-1F28-F8DBA453C55F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izbor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54B548-5EE7-3C69-B9AF-8C5158BD6FFE}"/>
              </a:ext>
            </a:extLst>
          </p:cNvPr>
          <p:cNvSpPr txBox="1"/>
          <p:nvPr/>
        </p:nvSpPr>
        <p:spPr>
          <a:xfrm>
            <a:off x="13928650" y="9003587"/>
            <a:ext cx="9949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Savjeti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za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smanjenje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bacanja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hrane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82ECF0-4070-C558-8CC3-1687A7055707}"/>
              </a:ext>
            </a:extLst>
          </p:cNvPr>
          <p:cNvSpPr/>
          <p:nvPr/>
        </p:nvSpPr>
        <p:spPr>
          <a:xfrm>
            <a:off x="18670771" y="9870391"/>
            <a:ext cx="537194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C5D174-4566-0AF7-49E9-6CB15A1EEE75}"/>
              </a:ext>
            </a:extLst>
          </p:cNvPr>
          <p:cNvSpPr txBox="1"/>
          <p:nvPr/>
        </p:nvSpPr>
        <p:spPr>
          <a:xfrm>
            <a:off x="16487534" y="9990643"/>
            <a:ext cx="739100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Naš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prioritet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72706F-B7A3-A349-DF6F-E9C64A890C46}"/>
              </a:ext>
            </a:extLst>
          </p:cNvPr>
          <p:cNvSpPr/>
          <p:nvPr/>
        </p:nvSpPr>
        <p:spPr>
          <a:xfrm>
            <a:off x="0" y="11558909"/>
            <a:ext cx="24387048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C1616-B215-5F46-7B43-F6DEBBAEA3F8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8A3FD2F7-F0C7-ABEA-824D-27B2A3482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35" y="11558016"/>
            <a:ext cx="4110445" cy="2157984"/>
          </a:xfrm>
          <a:prstGeom prst="rect">
            <a:avLst/>
          </a:prstGeom>
        </p:spPr>
      </p:pic>
      <p:pic>
        <p:nvPicPr>
          <p:cNvPr id="9" name="Picture 8" descr="A logo with stars and a triangle&#10;&#10;Description automatically generated">
            <a:extLst>
              <a:ext uri="{FF2B5EF4-FFF2-40B4-BE49-F238E27FC236}">
                <a16:creationId xmlns:a16="http://schemas.microsoft.com/office/drawing/2014/main" id="{F0841B5D-AD5A-8B2C-7D7B-52287BD9B9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772" y="12117294"/>
            <a:ext cx="1387715" cy="101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A891EC2A-754D-4AEB-B797-72C0A4F66CC2}"/>
</file>

<file path=customXml/itemProps2.xml><?xml version="1.0" encoding="utf-8"?>
<ds:datastoreItem xmlns:ds="http://schemas.openxmlformats.org/officeDocument/2006/customXml" ds:itemID="{8B3FF99A-20B2-4C72-B1F0-67A22200C02B}"/>
</file>

<file path=customXml/itemProps3.xml><?xml version="1.0" encoding="utf-8"?>
<ds:datastoreItem xmlns:ds="http://schemas.openxmlformats.org/officeDocument/2006/customXml" ds:itemID="{16DF1F8B-87E8-4BC6-95DF-9557E0783B8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1412</TotalTime>
  <Words>70</Words>
  <Application>Microsoft Macintosh PowerPoint</Application>
  <PresentationFormat>Custom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36</cp:revision>
  <dcterms:created xsi:type="dcterms:W3CDTF">2024-06-06T13:31:57Z</dcterms:created>
  <dcterms:modified xsi:type="dcterms:W3CDTF">2025-04-07T03:29:34Z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